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BABD"/>
    <a:srgbClr val="F7ABAE"/>
    <a:srgbClr val="D8CDE5"/>
    <a:srgbClr val="FBE2C1"/>
    <a:srgbClr val="CAE5BF"/>
    <a:srgbClr val="90BCDD"/>
    <a:srgbClr val="F3D587"/>
    <a:srgbClr val="CAE8E4"/>
    <a:srgbClr val="11B8CE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 varScale="1">
        <p:scale>
          <a:sx n="111" d="100"/>
          <a:sy n="111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4D284D-FEC8-977E-A515-3482749DBAD0}"/>
              </a:ext>
            </a:extLst>
          </p:cNvPr>
          <p:cNvSpPr txBox="1"/>
          <p:nvPr/>
        </p:nvSpPr>
        <p:spPr>
          <a:xfrm>
            <a:off x="120759" y="171889"/>
            <a:ext cx="8956566" cy="598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80975" latinLnBrk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Food Angel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로봇이 한국에 도입된다면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한국의 실정에 맞도록 긍정적인 효과를 극대화하고 부정적인 영향을 최소화하기 위한 방안이 필요하다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indent="180975" latinLnBrk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먼저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악용을 방지하기 위해 </a:t>
            </a:r>
            <a:r>
              <a:rPr lang="ko-KR" altLang="en-US" sz="26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푸드뱅크나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복지기관과 연계하여 실제 도움이 필요한 사람들에게 인증 카드나 모바일 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QR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코드를 발급하는 시스템을 도입할 수 있다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이렇게 하면 정말 필요한 사람들만 음식을 받을 수 있을 것이다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indent="180975" latinLnBrk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또한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로봇이 인간의 따뜻함을 완전히 대체하지 않도록 하는 방안도 고민할 필요가 있다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음식 배달의 보조 수단으로 활용하고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정기적으로 자원봉사자들이 직접 방문하여 대화를 나누는 프로그램을 병행하면 좋겠다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ECDC4-D4FF-1E4A-D38D-595C880E5D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C83E05B-71DF-5FD9-F8CA-89C974CC6DFD}"/>
              </a:ext>
            </a:extLst>
          </p:cNvPr>
          <p:cNvSpPr txBox="1"/>
          <p:nvPr/>
        </p:nvSpPr>
        <p:spPr>
          <a:xfrm>
            <a:off x="120759" y="171889"/>
            <a:ext cx="8956566" cy="3781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80975" latinLnBrk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마지막으로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파손이나 도난 문제를 줄이기 위해 지역 사회와 협력하여 로봇의 의미와 목적을 알리는 캠페인을 진행하고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GPS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추적 기능을 탑재하여 관리할 수 있다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indent="180975" latinLnBrk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결국 중요한 것은 데니스 홍 교수의 말처럼 ‘인간에 대한 이해와 </a:t>
            </a:r>
            <a:r>
              <a:rPr lang="ko-KR" altLang="en-US" sz="26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공감’일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것이다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기술은 도구일 뿐이며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 기술이 사람을 위해 어떻게 쓰이느냐가 더 중요하다고 생각하게 된다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7881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251</TotalTime>
  <Words>141</Words>
  <Application>Microsoft Office PowerPoint</Application>
  <PresentationFormat>화면 슬라이드 쇼(4:3)</PresentationFormat>
  <Paragraphs>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31</cp:revision>
  <dcterms:created xsi:type="dcterms:W3CDTF">2024-11-29T07:51:56Z</dcterms:created>
  <dcterms:modified xsi:type="dcterms:W3CDTF">2026-01-15T00:57:43Z</dcterms:modified>
</cp:coreProperties>
</file>